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91" r:id="rId2"/>
    <p:sldId id="393" r:id="rId3"/>
    <p:sldId id="394" r:id="rId4"/>
    <p:sldId id="395" r:id="rId5"/>
    <p:sldId id="396" r:id="rId6"/>
    <p:sldId id="397" r:id="rId7"/>
    <p:sldId id="385" r:id="rId8"/>
    <p:sldId id="398" r:id="rId9"/>
    <p:sldId id="383" r:id="rId10"/>
    <p:sldId id="386" r:id="rId11"/>
    <p:sldId id="387" r:id="rId12"/>
    <p:sldId id="388" r:id="rId13"/>
    <p:sldId id="389" r:id="rId14"/>
    <p:sldId id="390" r:id="rId15"/>
    <p:sldId id="392" r:id="rId16"/>
  </p:sldIdLst>
  <p:sldSz cx="9144000" cy="5143500" type="screen16x9"/>
  <p:notesSz cx="6858000" cy="9144000"/>
  <p:defaultTextStyle>
    <a:defPPr>
      <a:defRPr lang="pt-BR"/>
    </a:defPPr>
    <a:lvl1pPr marL="0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56250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12500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68751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25001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81251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37501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93752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850002" algn="l" defTabSz="7125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1620">
          <p15:clr>
            <a:srgbClr val="A4A3A4"/>
          </p15:clr>
        </p15:guide>
        <p15:guide id="3" orient="horz" pos="3239">
          <p15:clr>
            <a:srgbClr val="A4A3A4"/>
          </p15:clr>
        </p15:guide>
        <p15:guide id="4" orient="horz" pos="2803">
          <p15:clr>
            <a:srgbClr val="A4A3A4"/>
          </p15:clr>
        </p15:guide>
        <p15:guide id="5" orient="horz" pos="246">
          <p15:clr>
            <a:srgbClr val="A4A3A4"/>
          </p15:clr>
        </p15:guide>
        <p15:guide id="6" orient="horz" pos="1093">
          <p15:clr>
            <a:srgbClr val="A4A3A4"/>
          </p15:clr>
        </p15:guide>
        <p15:guide id="7" orient="horz" pos="1826">
          <p15:clr>
            <a:srgbClr val="A4A3A4"/>
          </p15:clr>
        </p15:guide>
        <p15:guide id="8" orient="horz" pos="2579">
          <p15:clr>
            <a:srgbClr val="A4A3A4"/>
          </p15:clr>
        </p15:guide>
        <p15:guide id="9" orient="horz" pos="2348">
          <p15:clr>
            <a:srgbClr val="A4A3A4"/>
          </p15:clr>
        </p15:guide>
        <p15:guide id="10" orient="horz" pos="2102">
          <p15:clr>
            <a:srgbClr val="A4A3A4"/>
          </p15:clr>
        </p15:guide>
        <p15:guide id="11" orient="horz" pos="1842">
          <p15:clr>
            <a:srgbClr val="A4A3A4"/>
          </p15:clr>
        </p15:guide>
        <p15:guide id="12" orient="horz" pos="1581">
          <p15:clr>
            <a:srgbClr val="A4A3A4"/>
          </p15:clr>
        </p15:guide>
        <p15:guide id="13" orient="horz" pos="1321">
          <p15:clr>
            <a:srgbClr val="A4A3A4"/>
          </p15:clr>
        </p15:guide>
        <p15:guide id="14" orient="horz" pos="820">
          <p15:clr>
            <a:srgbClr val="A4A3A4"/>
          </p15:clr>
        </p15:guide>
        <p15:guide id="15" orient="horz" pos="3035">
          <p15:clr>
            <a:srgbClr val="A4A3A4"/>
          </p15:clr>
        </p15:guide>
        <p15:guide id="16" orient="horz" pos="2555">
          <p15:clr>
            <a:srgbClr val="A4A3A4"/>
          </p15:clr>
        </p15:guide>
        <p15:guide id="17">
          <p15:clr>
            <a:srgbClr val="A4A3A4"/>
          </p15:clr>
        </p15:guide>
        <p15:guide id="18" pos="2880">
          <p15:clr>
            <a:srgbClr val="A4A3A4"/>
          </p15:clr>
        </p15:guide>
        <p15:guide id="19" pos="5759">
          <p15:clr>
            <a:srgbClr val="A4A3A4"/>
          </p15:clr>
        </p15:guide>
        <p15:guide id="20" pos="2365">
          <p15:clr>
            <a:srgbClr val="A4A3A4"/>
          </p15:clr>
        </p15:guide>
        <p15:guide id="21" pos="3249">
          <p15:clr>
            <a:srgbClr val="A4A3A4"/>
          </p15:clr>
        </p15:guide>
        <p15:guide id="22" pos="2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CC0000"/>
    <a:srgbClr val="FFFFFF"/>
    <a:srgbClr val="000000"/>
    <a:srgbClr val="004292"/>
    <a:srgbClr val="00539E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23" autoAdjust="0"/>
    <p:restoredTop sz="92714" autoAdjust="0"/>
  </p:normalViewPr>
  <p:slideViewPr>
    <p:cSldViewPr snapToGrid="0">
      <p:cViewPr varScale="1">
        <p:scale>
          <a:sx n="85" d="100"/>
          <a:sy n="85" d="100"/>
        </p:scale>
        <p:origin x="1176" y="78"/>
      </p:cViewPr>
      <p:guideLst>
        <p:guide orient="horz"/>
        <p:guide orient="horz" pos="1620"/>
        <p:guide orient="horz" pos="3239"/>
        <p:guide orient="horz" pos="2803"/>
        <p:guide orient="horz" pos="246"/>
        <p:guide orient="horz" pos="1093"/>
        <p:guide orient="horz" pos="1826"/>
        <p:guide orient="horz" pos="2579"/>
        <p:guide orient="horz" pos="2348"/>
        <p:guide orient="horz" pos="2102"/>
        <p:guide orient="horz" pos="1842"/>
        <p:guide orient="horz" pos="1581"/>
        <p:guide orient="horz" pos="1321"/>
        <p:guide orient="horz" pos="820"/>
        <p:guide orient="horz" pos="3035"/>
        <p:guide orient="horz" pos="2555"/>
        <p:guide/>
        <p:guide pos="2880"/>
        <p:guide pos="5759"/>
        <p:guide pos="2365"/>
        <p:guide pos="3249"/>
        <p:guide pos="25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>
                <a:latin typeface="Century Gothic" panose="020B0502020202020204" pitchFamily="34" charset="0"/>
              </a:rPr>
              <a:t>CRESCIMENTO</a:t>
            </a:r>
          </a:p>
        </c:rich>
      </c:tx>
      <c:layout>
        <c:manualLayout>
          <c:xMode val="edge"/>
          <c:yMode val="edge"/>
          <c:x val="0.31415970009716898"/>
          <c:y val="4.325883201153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Plan1!$B$1</c:f>
              <c:strCache>
                <c:ptCount val="1"/>
                <c:pt idx="0">
                  <c:v>Série 1</c:v>
                </c:pt>
              </c:strCache>
            </c:strRef>
          </c:tx>
          <c:spPr>
            <a:gradFill>
              <a:gsLst>
                <a:gs pos="0">
                  <a:srgbClr val="CC0000">
                    <a:alpha val="49000"/>
                  </a:srgbClr>
                </a:gs>
                <a:gs pos="100000">
                  <a:srgbClr val="CC0000">
                    <a:alpha val="82000"/>
                  </a:srgbClr>
                </a:gs>
              </a:gsLst>
              <a:lin ang="16200000" scaled="1"/>
            </a:gradFill>
            <a:ln>
              <a:noFill/>
            </a:ln>
            <a:effectLst/>
          </c:spPr>
          <c:invertIfNegative val="0"/>
          <c:cat>
            <c:numRef>
              <c:f>Plan1!$A$2:$A$4</c:f>
              <c:numCache>
                <c:formatCode>General</c:formatCode>
                <c:ptCount val="3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</c:numCache>
            </c:numRef>
          </c:cat>
          <c:val>
            <c:numRef>
              <c:f>Plan1!$B$2:$B$4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F0-4F4B-8B55-D13BE3BAF8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-27"/>
        <c:axId val="246485112"/>
        <c:axId val="246484720"/>
      </c:barChart>
      <c:catAx>
        <c:axId val="246485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246484720"/>
        <c:crosses val="autoZero"/>
        <c:auto val="1"/>
        <c:lblAlgn val="ctr"/>
        <c:lblOffset val="100"/>
        <c:noMultiLvlLbl val="0"/>
      </c:catAx>
      <c:valAx>
        <c:axId val="24648472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46485112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2A187A-9E05-964C-A4CA-3DBC0BC1C857}" type="datetimeFigureOut">
              <a:rPr lang="en-US" smtClean="0"/>
              <a:pPr/>
              <a:t>12/6/2017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29E9A-FD1A-9D40-B596-0E8C8B4E63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05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56250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712500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68751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425001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81251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137501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93752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850002" algn="l" defTabSz="35625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3820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56996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28301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337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133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256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3209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7323303"/>
      </p:ext>
    </p:extLst>
  </p:cSld>
  <p:clrMapOvr>
    <a:masterClrMapping/>
  </p:clrMapOvr>
  <p:transition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700DB3-DBF0-4086-B675-117E7A9610B8}" type="datetimeFigureOut">
              <a:rPr lang="pt-BR" smtClean="0"/>
              <a:t>06/12/2017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119D8CF-8DEC-4D9F-84EE-ADF04DFF339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280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3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721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advTm="0">
    <p:fade/>
  </p:transition>
  <p:txStyles>
    <p:titleStyle>
      <a:lvl1pPr algn="ctr" defTabSz="712500" rtl="0" eaLnBrk="1" latinLnBrk="0" hangingPunct="1"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7188" indent="-267188" algn="l" defTabSz="712500" rtl="0" eaLnBrk="1" latinLnBrk="0" hangingPunct="1">
        <a:spcBef>
          <a:spcPct val="20000"/>
        </a:spcBef>
        <a:buFont typeface="Arial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578907" indent="-222656" algn="l" defTabSz="712500" rtl="0" eaLnBrk="1" latinLnBrk="0" hangingPunct="1">
        <a:spcBef>
          <a:spcPct val="2000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90626" indent="-178125" algn="l" defTabSz="712500" rtl="0" eaLnBrk="1" latinLnBrk="0" hangingPunct="1">
        <a:spcBef>
          <a:spcPct val="20000"/>
        </a:spcBef>
        <a:buFont typeface="Arial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246876" indent="-178125" algn="l" defTabSz="7125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03126" indent="-178125" algn="l" defTabSz="7125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959376" indent="-178125" algn="l" defTabSz="7125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15627" indent="-178125" algn="l" defTabSz="7125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671877" indent="-178125" algn="l" defTabSz="7125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028127" indent="-178125" algn="l" defTabSz="7125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250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12500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68751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25001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81251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37501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93752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850002" algn="l" defTabSz="7125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23458-E0AD-4171-8018-224995E717C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A77AC5-9382-41AE-8056-38E23055A07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312A62-D1D8-4F47-B988-B0829A3CB4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718244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" t="2222" r="1563" b="67556"/>
          <a:stretch/>
        </p:blipFill>
        <p:spPr>
          <a:xfrm>
            <a:off x="114300" y="114300"/>
            <a:ext cx="8886825" cy="1554479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180975" y="1482090"/>
            <a:ext cx="8801389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ixaDeTexto 4"/>
          <p:cNvSpPr txBox="1"/>
          <p:nvPr/>
        </p:nvSpPr>
        <p:spPr>
          <a:xfrm>
            <a:off x="592930" y="969486"/>
            <a:ext cx="779050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b="1" cap="all" dirty="0" err="1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Cenário</a:t>
            </a:r>
            <a:endParaRPr lang="pt-BR" sz="2800" b="1" cap="all" dirty="0">
              <a:solidFill>
                <a:schemeClr val="bg1"/>
              </a:solidFill>
              <a:latin typeface="Century Gothic" panose="020B0502020202020204" pitchFamily="34" charset="0"/>
              <a:ea typeface="Tahoma" pitchFamily="34" charset="0"/>
              <a:cs typeface="Arial" pitchFamily="34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180974" y="1750496"/>
            <a:ext cx="8782051" cy="3217744"/>
          </a:xfrm>
          <a:prstGeom prst="rect">
            <a:avLst/>
          </a:prstGeom>
          <a:noFill/>
          <a:ln w="3175">
            <a:solidFill>
              <a:srgbClr val="595959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"/>
          <p:cNvSpPr txBox="1"/>
          <p:nvPr/>
        </p:nvSpPr>
        <p:spPr>
          <a:xfrm>
            <a:off x="592929" y="1925419"/>
            <a:ext cx="8091668" cy="129266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gorilla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ullamcorper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 err="1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facilisis</a:t>
            </a:r>
            <a:r>
              <a:rPr lang="en-US" sz="1200" b="1" dirty="0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 err="1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interdum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sem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est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iaculis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pulvinar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at sit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diam.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Fusce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ac lacus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tempor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cursus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enim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auctor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urna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Vestibulum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pulvinar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dolor,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eu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eleifend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diam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feugiat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vel.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Morbi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enim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erat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aliquet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eu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tempor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sem.</a:t>
            </a:r>
          </a:p>
          <a:p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  <a:p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Oratio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eget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ipsum magna. </a:t>
            </a:r>
            <a:r>
              <a:rPr lang="en-US" sz="1200" b="1" dirty="0" err="1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Sed</a:t>
            </a:r>
            <a:r>
              <a:rPr lang="en-US" sz="1200" b="1" dirty="0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 err="1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tincidunt</a:t>
            </a:r>
            <a:r>
              <a:rPr lang="en-US" sz="1200" b="1" dirty="0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 err="1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tellus</a:t>
            </a:r>
            <a:r>
              <a:rPr lang="en-US" sz="1200" b="1" dirty="0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 err="1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varius</a:t>
            </a:r>
            <a:r>
              <a:rPr lang="en-US" sz="1200" b="1" dirty="0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pharetra </a:t>
            </a:r>
            <a:r>
              <a:rPr lang="en-US" sz="1200" b="1" dirty="0" err="1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tortor</a:t>
            </a:r>
            <a:r>
              <a:rPr lang="en-US" sz="1200" b="1" dirty="0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id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pulvinar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libero.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Duis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et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dapibus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turpis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Praesent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aliquam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vitae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aliquet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commodo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ex dolor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luctus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arcu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ullamcorper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ante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sem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 err="1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efficitur</a:t>
            </a:r>
            <a:r>
              <a:rPr lang="en-US" sz="1200" b="1" dirty="0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 err="1">
                <a:solidFill>
                  <a:srgbClr val="C00000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erat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Lorem ipsum dolor sit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consectetur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adipiscing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elit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Maecenas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nisl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ex,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tincidunt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nulla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eu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</a:t>
            </a:r>
            <a:endParaRPr lang="pt-BR" sz="12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" name="Conector reto 12"/>
          <p:cNvCxnSpPr/>
          <p:nvPr/>
        </p:nvCxnSpPr>
        <p:spPr>
          <a:xfrm>
            <a:off x="5873404" y="1430853"/>
            <a:ext cx="3108960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e 15"/>
          <p:cNvSpPr/>
          <p:nvPr/>
        </p:nvSpPr>
        <p:spPr>
          <a:xfrm>
            <a:off x="8830834" y="1306830"/>
            <a:ext cx="62455" cy="62455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180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80974" y="160020"/>
            <a:ext cx="8782051" cy="4808220"/>
          </a:xfrm>
          <a:prstGeom prst="rect">
            <a:avLst/>
          </a:prstGeom>
          <a:noFill/>
          <a:ln w="3175">
            <a:solidFill>
              <a:srgbClr val="595959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74" t="2940" r="1579" b="2556"/>
          <a:stretch/>
        </p:blipFill>
        <p:spPr>
          <a:xfrm>
            <a:off x="4523874" y="143634"/>
            <a:ext cx="4475747" cy="4860758"/>
          </a:xfrm>
          <a:prstGeom prst="rect">
            <a:avLst/>
          </a:prstGeom>
        </p:spPr>
      </p:pic>
      <p:cxnSp>
        <p:nvCxnSpPr>
          <p:cNvPr id="7" name="Conector reto 6"/>
          <p:cNvCxnSpPr/>
          <p:nvPr/>
        </p:nvCxnSpPr>
        <p:spPr>
          <a:xfrm flipV="1">
            <a:off x="5059680" y="2343150"/>
            <a:ext cx="3004185" cy="381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/>
          <p:cNvCxnSpPr/>
          <p:nvPr/>
        </p:nvCxnSpPr>
        <p:spPr>
          <a:xfrm>
            <a:off x="5846445" y="2404110"/>
            <a:ext cx="3108960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ipse 8"/>
          <p:cNvSpPr/>
          <p:nvPr/>
        </p:nvSpPr>
        <p:spPr>
          <a:xfrm>
            <a:off x="5114968" y="2204042"/>
            <a:ext cx="91440" cy="91440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4"/>
          <p:cNvSpPr txBox="1"/>
          <p:nvPr/>
        </p:nvSpPr>
        <p:spPr>
          <a:xfrm>
            <a:off x="5301506" y="1813960"/>
            <a:ext cx="238463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600" b="1" cap="all" dirty="0" err="1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Análises</a:t>
            </a:r>
            <a:endParaRPr lang="en-US" sz="3600" b="1" cap="all" dirty="0">
              <a:solidFill>
                <a:schemeClr val="bg1"/>
              </a:solidFill>
              <a:latin typeface="Century Gothic" panose="020B0502020202020204" pitchFamily="34" charset="0"/>
              <a:ea typeface="Tahoma" pitchFamily="34" charset="0"/>
              <a:cs typeface="Arial" pitchFamily="34" charset="0"/>
            </a:endParaRPr>
          </a:p>
        </p:txBody>
      </p:sp>
      <p:sp>
        <p:nvSpPr>
          <p:cNvPr id="13" name="CaixaDeTexto 2"/>
          <p:cNvSpPr txBox="1"/>
          <p:nvPr/>
        </p:nvSpPr>
        <p:spPr>
          <a:xfrm>
            <a:off x="630540" y="2923451"/>
            <a:ext cx="3323750" cy="129266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Simia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ipsum dolor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sit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amet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Intelligentia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consectetur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adipiscing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elit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Nullam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sit </a:t>
            </a:r>
            <a:r>
              <a:rPr 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amet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volutpat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lectus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Praesent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at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ligula mi presentation</a:t>
            </a: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6" name="Gráfico 15"/>
          <p:cNvGraphicFramePr/>
          <p:nvPr>
            <p:extLst>
              <p:ext uri="{D42A27DB-BD31-4B8C-83A1-F6EECF244321}">
                <p14:modId xmlns:p14="http://schemas.microsoft.com/office/powerpoint/2010/main" val="1686748611"/>
              </p:ext>
            </p:extLst>
          </p:nvPr>
        </p:nvGraphicFramePr>
        <p:xfrm>
          <a:off x="340973" y="735736"/>
          <a:ext cx="4022903" cy="1761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7" name="Conector reto 16"/>
          <p:cNvCxnSpPr/>
          <p:nvPr/>
        </p:nvCxnSpPr>
        <p:spPr>
          <a:xfrm>
            <a:off x="630540" y="3290340"/>
            <a:ext cx="3108960" cy="0"/>
          </a:xfrm>
          <a:prstGeom prst="line">
            <a:avLst/>
          </a:prstGeom>
          <a:ln>
            <a:solidFill>
              <a:srgbClr val="595959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630540" y="3604285"/>
            <a:ext cx="3446160" cy="0"/>
          </a:xfrm>
          <a:prstGeom prst="line">
            <a:avLst/>
          </a:prstGeom>
          <a:ln>
            <a:solidFill>
              <a:srgbClr val="595959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/>
          <p:cNvCxnSpPr/>
          <p:nvPr/>
        </p:nvCxnSpPr>
        <p:spPr>
          <a:xfrm>
            <a:off x="630540" y="3932089"/>
            <a:ext cx="3108960" cy="0"/>
          </a:xfrm>
          <a:prstGeom prst="line">
            <a:avLst/>
          </a:prstGeom>
          <a:ln>
            <a:solidFill>
              <a:srgbClr val="595959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7596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6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  <p:bldP spid="13" grpId="0"/>
      <p:bldGraphic spid="16" grpId="0">
        <p:bldSub>
          <a:bldChart bld="category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" t="2519" r="1500" b="2519"/>
          <a:stretch/>
        </p:blipFill>
        <p:spPr>
          <a:xfrm>
            <a:off x="137160" y="129540"/>
            <a:ext cx="8869680" cy="4884420"/>
          </a:xfrm>
          <a:prstGeom prst="rect">
            <a:avLst/>
          </a:prstGeom>
        </p:spPr>
      </p:pic>
      <p:sp>
        <p:nvSpPr>
          <p:cNvPr id="15" name="Retângulo 14"/>
          <p:cNvSpPr/>
          <p:nvPr/>
        </p:nvSpPr>
        <p:spPr>
          <a:xfrm>
            <a:off x="4813459" y="794162"/>
            <a:ext cx="2443162" cy="2156251"/>
          </a:xfrm>
          <a:prstGeom prst="rect">
            <a:avLst/>
          </a:prstGeom>
          <a:noFill/>
          <a:ln w="3175">
            <a:solidFill>
              <a:srgbClr val="FFFFFF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4"/>
          <p:cNvSpPr txBox="1"/>
          <p:nvPr/>
        </p:nvSpPr>
        <p:spPr>
          <a:xfrm>
            <a:off x="1485901" y="1691469"/>
            <a:ext cx="3190398" cy="8863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3200" b="1" cap="all" dirty="0" err="1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Apresentação</a:t>
            </a:r>
            <a:r>
              <a:rPr lang="en-US" sz="32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 </a:t>
            </a:r>
          </a:p>
          <a:p>
            <a:pPr algn="r">
              <a:lnSpc>
                <a:spcPct val="90000"/>
              </a:lnSpc>
            </a:pPr>
            <a:r>
              <a:rPr lang="en-US" sz="32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da meta</a:t>
            </a:r>
            <a:endParaRPr lang="pt-BR" sz="3200" b="1" cap="all" dirty="0">
              <a:solidFill>
                <a:schemeClr val="bg1"/>
              </a:solidFill>
              <a:latin typeface="Century Gothic" panose="020B0502020202020204" pitchFamily="34" charset="0"/>
              <a:ea typeface="Tahoma" pitchFamily="34" charset="0"/>
              <a:cs typeface="Arial" pitchFamily="34" charset="0"/>
            </a:endParaRPr>
          </a:p>
        </p:txBody>
      </p:sp>
      <p:sp>
        <p:nvSpPr>
          <p:cNvPr id="21" name="CaixaDeTexto 2"/>
          <p:cNvSpPr txBox="1"/>
          <p:nvPr/>
        </p:nvSpPr>
        <p:spPr>
          <a:xfrm>
            <a:off x="942140" y="2642636"/>
            <a:ext cx="3734159" cy="30777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0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Simia</a:t>
            </a:r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ipsum dolor sit </a:t>
            </a:r>
            <a:r>
              <a:rPr lang="en-US" sz="20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amet</a:t>
            </a:r>
            <a:endParaRPr lang="en-US" sz="2000" dirty="0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Conector reto 21"/>
          <p:cNvCxnSpPr/>
          <p:nvPr/>
        </p:nvCxnSpPr>
        <p:spPr>
          <a:xfrm>
            <a:off x="6248400" y="3015183"/>
            <a:ext cx="1008221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/>
          <p:cNvCxnSpPr/>
          <p:nvPr/>
        </p:nvCxnSpPr>
        <p:spPr>
          <a:xfrm>
            <a:off x="5448300" y="3091383"/>
            <a:ext cx="1808321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65931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180974" y="160020"/>
            <a:ext cx="8782051" cy="4808220"/>
          </a:xfrm>
          <a:prstGeom prst="rect">
            <a:avLst/>
          </a:prstGeom>
          <a:noFill/>
          <a:ln w="3175">
            <a:solidFill>
              <a:srgbClr val="595959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66" t="15407" r="20584" b="42666"/>
          <a:stretch/>
        </p:blipFill>
        <p:spPr>
          <a:xfrm>
            <a:off x="4815840" y="792480"/>
            <a:ext cx="2446020" cy="2156460"/>
          </a:xfrm>
          <a:prstGeom prst="rect">
            <a:avLst/>
          </a:prstGeom>
        </p:spPr>
      </p:pic>
      <p:sp>
        <p:nvSpPr>
          <p:cNvPr id="15" name="Retângulo 14"/>
          <p:cNvSpPr/>
          <p:nvPr/>
        </p:nvSpPr>
        <p:spPr>
          <a:xfrm>
            <a:off x="4813459" y="794162"/>
            <a:ext cx="2443162" cy="2156251"/>
          </a:xfrm>
          <a:prstGeom prst="rect">
            <a:avLst/>
          </a:prstGeom>
          <a:noFill/>
          <a:ln w="3175">
            <a:solidFill>
              <a:srgbClr val="595959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4"/>
          <p:cNvSpPr txBox="1"/>
          <p:nvPr/>
        </p:nvSpPr>
        <p:spPr>
          <a:xfrm>
            <a:off x="1485901" y="1691469"/>
            <a:ext cx="3190398" cy="8863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3200" b="1" cap="all" dirty="0">
                <a:solidFill>
                  <a:srgbClr val="CC0000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Como </a:t>
            </a:r>
            <a:r>
              <a:rPr lang="en-US" sz="3200" b="1" cap="all" dirty="0" err="1">
                <a:solidFill>
                  <a:srgbClr val="CC0000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alcança</a:t>
            </a:r>
            <a:r>
              <a:rPr lang="en-US" sz="3200" b="1" cap="all" dirty="0">
                <a:solidFill>
                  <a:srgbClr val="CC0000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-la</a:t>
            </a:r>
          </a:p>
        </p:txBody>
      </p:sp>
      <p:sp>
        <p:nvSpPr>
          <p:cNvPr id="21" name="CaixaDeTexto 2"/>
          <p:cNvSpPr txBox="1"/>
          <p:nvPr/>
        </p:nvSpPr>
        <p:spPr>
          <a:xfrm>
            <a:off x="942140" y="2691130"/>
            <a:ext cx="3734159" cy="196977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gorilla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ullamcorper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facilisis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interdum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id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sem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est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iaculis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pulvinar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at sit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amet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diam.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Fusce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ac lacus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tempor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cursus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enim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quis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auctor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urna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Vestibulum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pulvinar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scelerisque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dolor,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eu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eleifend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diam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feugiat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vel.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Morbi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enim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erat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aliquet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ut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malesuada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eu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tempor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vel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sem.</a:t>
            </a:r>
          </a:p>
        </p:txBody>
      </p:sp>
      <p:cxnSp>
        <p:nvCxnSpPr>
          <p:cNvPr id="22" name="Conector reto 21"/>
          <p:cNvCxnSpPr/>
          <p:nvPr/>
        </p:nvCxnSpPr>
        <p:spPr>
          <a:xfrm>
            <a:off x="6248400" y="3015183"/>
            <a:ext cx="1008221" cy="0"/>
          </a:xfrm>
          <a:prstGeom prst="line">
            <a:avLst/>
          </a:prstGeom>
          <a:ln>
            <a:solidFill>
              <a:srgbClr val="595959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/>
          <p:cNvCxnSpPr/>
          <p:nvPr/>
        </p:nvCxnSpPr>
        <p:spPr>
          <a:xfrm>
            <a:off x="5448300" y="3091383"/>
            <a:ext cx="1808321" cy="0"/>
          </a:xfrm>
          <a:prstGeom prst="line">
            <a:avLst/>
          </a:prstGeom>
          <a:ln>
            <a:solidFill>
              <a:srgbClr val="595959">
                <a:alpha val="5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lipse 2"/>
          <p:cNvSpPr/>
          <p:nvPr/>
        </p:nvSpPr>
        <p:spPr>
          <a:xfrm>
            <a:off x="5631180" y="3374553"/>
            <a:ext cx="960120" cy="960120"/>
          </a:xfrm>
          <a:prstGeom prst="ellipse">
            <a:avLst/>
          </a:prstGeom>
          <a:noFill/>
          <a:ln w="3175">
            <a:solidFill>
              <a:srgbClr val="595959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17" t="44314" r="47750" b="46003"/>
          <a:stretch/>
        </p:blipFill>
        <p:spPr>
          <a:xfrm>
            <a:off x="5829300" y="3512819"/>
            <a:ext cx="563880" cy="66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6224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7" t="2370" r="1417" b="2667"/>
          <a:stretch/>
        </p:blipFill>
        <p:spPr>
          <a:xfrm>
            <a:off x="129540" y="121920"/>
            <a:ext cx="8884920" cy="4884420"/>
          </a:xfrm>
          <a:prstGeom prst="rect">
            <a:avLst/>
          </a:prstGeom>
        </p:spPr>
      </p:pic>
      <p:cxnSp>
        <p:nvCxnSpPr>
          <p:cNvPr id="6" name="Conector reto 5"/>
          <p:cNvCxnSpPr/>
          <p:nvPr/>
        </p:nvCxnSpPr>
        <p:spPr>
          <a:xfrm flipV="1">
            <a:off x="3162300" y="342900"/>
            <a:ext cx="3720508" cy="466344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/>
          <p:cNvCxnSpPr/>
          <p:nvPr/>
        </p:nvCxnSpPr>
        <p:spPr>
          <a:xfrm flipV="1">
            <a:off x="4770120" y="539188"/>
            <a:ext cx="2047918" cy="2584163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/>
          <p:cNvCxnSpPr/>
          <p:nvPr/>
        </p:nvCxnSpPr>
        <p:spPr>
          <a:xfrm flipV="1">
            <a:off x="4213860" y="2411730"/>
            <a:ext cx="1228087" cy="149733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ipse 8"/>
          <p:cNvSpPr/>
          <p:nvPr/>
        </p:nvSpPr>
        <p:spPr>
          <a:xfrm>
            <a:off x="3499528" y="4295848"/>
            <a:ext cx="91440" cy="91440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/>
          <p:cNvSpPr/>
          <p:nvPr/>
        </p:nvSpPr>
        <p:spPr>
          <a:xfrm>
            <a:off x="4310561" y="3846605"/>
            <a:ext cx="62455" cy="62455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Conector reto 20"/>
          <p:cNvCxnSpPr>
            <a:stCxn id="5" idx="1"/>
          </p:cNvCxnSpPr>
          <p:nvPr/>
        </p:nvCxnSpPr>
        <p:spPr>
          <a:xfrm flipV="1">
            <a:off x="129540" y="190500"/>
            <a:ext cx="2415540" cy="237363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/>
          <p:cNvCxnSpPr/>
          <p:nvPr/>
        </p:nvCxnSpPr>
        <p:spPr>
          <a:xfrm flipV="1">
            <a:off x="763905" y="190500"/>
            <a:ext cx="1846876" cy="1841864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/>
          <p:cNvCxnSpPr/>
          <p:nvPr/>
        </p:nvCxnSpPr>
        <p:spPr>
          <a:xfrm flipV="1">
            <a:off x="212386" y="539188"/>
            <a:ext cx="1846876" cy="1841864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aixaDeTexto 4"/>
          <p:cNvSpPr txBox="1"/>
          <p:nvPr/>
        </p:nvSpPr>
        <p:spPr>
          <a:xfrm>
            <a:off x="1112519" y="3187852"/>
            <a:ext cx="254194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4000" b="1" cap="all" dirty="0">
                <a:solidFill>
                  <a:schemeClr val="bg1"/>
                </a:solidFill>
                <a:latin typeface="Century Gothic" panose="020B0502020202020204" pitchFamily="34" charset="0"/>
                <a:ea typeface="Tahoma" pitchFamily="34" charset="0"/>
                <a:cs typeface="Arial" pitchFamily="34" charset="0"/>
              </a:rPr>
              <a:t>Call to action</a:t>
            </a:r>
          </a:p>
        </p:txBody>
      </p:sp>
      <p:sp>
        <p:nvSpPr>
          <p:cNvPr id="29" name="CaixaDeTexto 2"/>
          <p:cNvSpPr txBox="1"/>
          <p:nvPr/>
        </p:nvSpPr>
        <p:spPr>
          <a:xfrm>
            <a:off x="5540161" y="2381052"/>
            <a:ext cx="3113110" cy="1292662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gorilla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ullamcorper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facilisis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interdum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Sed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id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sem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est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iaculis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pulvinar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at sit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amet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diam.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Fusce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ac lacus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tempor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cursus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enim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quis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auctor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urna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Vestibulum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pulvinar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scelerisque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dolor,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eu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eleifend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diam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feugiat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vel.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Morbi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enim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erat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aliquet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ut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malesuada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eu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tempor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vel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sem.</a:t>
            </a:r>
            <a:endParaRPr lang="pt-BR" sz="1200" dirty="0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8449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28" grpId="0"/>
      <p:bldP spid="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23458-E0AD-4171-8018-224995E717C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FAF87D-3D67-4D44-BD09-BCEFAB6AFCA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35456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18F814-8A04-4F4C-BCD1-2EB501BE82D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0" y="3902724"/>
            <a:ext cx="2885771" cy="8236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6E9944-DAC2-4518-BBCD-3DBCE356DD41}"/>
              </a:ext>
            </a:extLst>
          </p:cNvPr>
          <p:cNvSpPr txBox="1"/>
          <p:nvPr/>
        </p:nvSpPr>
        <p:spPr>
          <a:xfrm>
            <a:off x="2365744" y="3756173"/>
            <a:ext cx="441251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latin typeface="Century Gothic" panose="020B0502020202020204" pitchFamily="34" charset="0"/>
              </a:rPr>
              <a:t>Erasmus </a:t>
            </a:r>
            <a:r>
              <a:rPr lang="pt-BR" b="1" dirty="0" err="1">
                <a:latin typeface="Century Gothic" panose="020B0502020202020204" pitchFamily="34" charset="0"/>
              </a:rPr>
              <a:t>Mundus</a:t>
            </a:r>
            <a:r>
              <a:rPr lang="pt-BR" b="1" dirty="0">
                <a:latin typeface="Century Gothic" panose="020B0502020202020204" pitchFamily="34" charset="0"/>
              </a:rPr>
              <a:t> </a:t>
            </a:r>
            <a:r>
              <a:rPr lang="pt-BR" b="1" dirty="0" err="1">
                <a:latin typeface="Century Gothic" panose="020B0502020202020204" pitchFamily="34" charset="0"/>
              </a:rPr>
              <a:t>Students</a:t>
            </a:r>
            <a:r>
              <a:rPr lang="pt-BR" b="1" dirty="0">
                <a:latin typeface="Century Gothic" panose="020B0502020202020204" pitchFamily="34" charset="0"/>
              </a:rPr>
              <a:t> (2017-2019)</a:t>
            </a:r>
          </a:p>
          <a:p>
            <a:pPr algn="ctr"/>
            <a:r>
              <a:rPr lang="pt-BR" b="1" dirty="0">
                <a:latin typeface="Century Gothic" panose="020B0502020202020204" pitchFamily="34" charset="0"/>
              </a:rPr>
              <a:t>Master in </a:t>
            </a:r>
            <a:r>
              <a:rPr lang="pt-BR" b="1" dirty="0" err="1">
                <a:latin typeface="Century Gothic" panose="020B0502020202020204" pitchFamily="34" charset="0"/>
              </a:rPr>
              <a:t>Mechatronics</a:t>
            </a:r>
            <a:r>
              <a:rPr lang="pt-BR" b="1" dirty="0">
                <a:latin typeface="Century Gothic" panose="020B0502020202020204" pitchFamily="34" charset="0"/>
              </a:rPr>
              <a:t> </a:t>
            </a:r>
            <a:r>
              <a:rPr lang="pt-BR" b="1" dirty="0" err="1">
                <a:latin typeface="Century Gothic" panose="020B0502020202020204" pitchFamily="34" charset="0"/>
              </a:rPr>
              <a:t>and</a:t>
            </a:r>
            <a:r>
              <a:rPr lang="pt-BR" b="1" dirty="0">
                <a:latin typeface="Century Gothic" panose="020B0502020202020204" pitchFamily="34" charset="0"/>
              </a:rPr>
              <a:t> </a:t>
            </a:r>
            <a:r>
              <a:rPr lang="pt-BR" b="1" dirty="0" err="1">
                <a:latin typeface="Century Gothic" panose="020B0502020202020204" pitchFamily="34" charset="0"/>
              </a:rPr>
              <a:t>Micromechatronics</a:t>
            </a:r>
            <a:r>
              <a:rPr lang="pt-BR" b="1" dirty="0">
                <a:latin typeface="Century Gothic" panose="020B0502020202020204" pitchFamily="34" charset="0"/>
              </a:rPr>
              <a:t> Systems</a:t>
            </a:r>
          </a:p>
          <a:p>
            <a:pPr algn="ctr"/>
            <a:r>
              <a:rPr lang="pt-BR" b="1" dirty="0" err="1">
                <a:latin typeface="Century Gothic" panose="020B0502020202020204" pitchFamily="34" charset="0"/>
              </a:rPr>
              <a:t>Nile</a:t>
            </a:r>
            <a:r>
              <a:rPr lang="pt-BR" b="1" dirty="0">
                <a:latin typeface="Century Gothic" panose="020B0502020202020204" pitchFamily="34" charset="0"/>
              </a:rPr>
              <a:t> </a:t>
            </a:r>
            <a:r>
              <a:rPr lang="pt-BR" b="1" dirty="0" err="1">
                <a:latin typeface="Century Gothic" panose="020B0502020202020204" pitchFamily="34" charset="0"/>
              </a:rPr>
              <a:t>University</a:t>
            </a:r>
            <a:r>
              <a:rPr lang="pt-BR" b="1" dirty="0">
                <a:latin typeface="Century Gothic" panose="020B0502020202020204" pitchFamily="34" charset="0"/>
              </a:rPr>
              <a:t> - </a:t>
            </a:r>
            <a:r>
              <a:rPr lang="pt-BR" b="1" dirty="0" err="1">
                <a:latin typeface="Century Gothic" panose="020B0502020202020204" pitchFamily="34" charset="0"/>
              </a:rPr>
              <a:t>Egypt</a:t>
            </a:r>
            <a:endParaRPr lang="pt-BR" b="1" dirty="0">
              <a:latin typeface="Century Gothic" panose="020B0502020202020204" pitchFamily="34" charset="0"/>
            </a:endParaRPr>
          </a:p>
          <a:p>
            <a:pPr algn="ctr"/>
            <a:r>
              <a:rPr lang="pt-BR" b="1" dirty="0" err="1">
                <a:latin typeface="Century Gothic" panose="020B0502020202020204" pitchFamily="34" charset="0"/>
              </a:rPr>
              <a:t>Fall</a:t>
            </a:r>
            <a:r>
              <a:rPr lang="pt-BR" b="1" dirty="0">
                <a:latin typeface="Century Gothic" panose="020B0502020202020204" pitchFamily="34" charset="0"/>
              </a:rPr>
              <a:t>/2017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F6385C1-446F-4510-A91D-269C8C9721A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056" y="3756173"/>
            <a:ext cx="1430980" cy="954107"/>
          </a:xfrm>
          <a:prstGeom prst="rect">
            <a:avLst/>
          </a:prstGeom>
        </p:spPr>
      </p:pic>
      <p:sp>
        <p:nvSpPr>
          <p:cNvPr id="9" name="CaixaDeTexto 9">
            <a:extLst>
              <a:ext uri="{FF2B5EF4-FFF2-40B4-BE49-F238E27FC236}">
                <a16:creationId xmlns:a16="http://schemas.microsoft.com/office/drawing/2014/main" id="{24C35EF0-BAAD-4580-9493-09671B5ACFBA}"/>
              </a:ext>
            </a:extLst>
          </p:cNvPr>
          <p:cNvSpPr txBox="1"/>
          <p:nvPr/>
        </p:nvSpPr>
        <p:spPr>
          <a:xfrm>
            <a:off x="2544853" y="1311151"/>
            <a:ext cx="4387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Century Gothic" panose="020B0502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835446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23458-E0AD-4171-8018-224995E717C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312A62-D1D8-4F47-B988-B0829A3CB4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ECF7CD-2831-43EF-AA57-053C8E9E16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3" y="0"/>
            <a:ext cx="912243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114534"/>
      </p:ext>
    </p:extLst>
  </p:cSld>
  <p:clrMapOvr>
    <a:masterClrMapping/>
  </p:clrMapOvr>
  <p:transition advTm="5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A23458-E0AD-4171-8018-224995E717C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23D319-E47D-475F-B6BD-0B3D56A24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tângulo 18">
            <a:extLst>
              <a:ext uri="{FF2B5EF4-FFF2-40B4-BE49-F238E27FC236}">
                <a16:creationId xmlns:a16="http://schemas.microsoft.com/office/drawing/2014/main" id="{4D8E9B32-30B8-4971-A555-ADD1FDD61AAA}"/>
              </a:ext>
            </a:extLst>
          </p:cNvPr>
          <p:cNvSpPr/>
          <p:nvPr/>
        </p:nvSpPr>
        <p:spPr>
          <a:xfrm>
            <a:off x="807427" y="2740120"/>
            <a:ext cx="7822039" cy="2156251"/>
          </a:xfrm>
          <a:prstGeom prst="rect">
            <a:avLst/>
          </a:prstGeom>
          <a:noFill/>
          <a:ln w="3175">
            <a:solidFill>
              <a:srgbClr val="FFFFFF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15">
            <a:extLst>
              <a:ext uri="{FF2B5EF4-FFF2-40B4-BE49-F238E27FC236}">
                <a16:creationId xmlns:a16="http://schemas.microsoft.com/office/drawing/2014/main" id="{10E81CB3-B621-4C5F-BA62-3D6ECBB266A4}"/>
              </a:ext>
            </a:extLst>
          </p:cNvPr>
          <p:cNvSpPr/>
          <p:nvPr/>
        </p:nvSpPr>
        <p:spPr>
          <a:xfrm>
            <a:off x="693127" y="3058687"/>
            <a:ext cx="7822039" cy="2156251"/>
          </a:xfrm>
          <a:prstGeom prst="rect">
            <a:avLst/>
          </a:prstGeom>
          <a:solidFill>
            <a:srgbClr val="CC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17">
            <a:extLst>
              <a:ext uri="{FF2B5EF4-FFF2-40B4-BE49-F238E27FC236}">
                <a16:creationId xmlns:a16="http://schemas.microsoft.com/office/drawing/2014/main" id="{3A32268F-9FCC-4EFD-9F31-E170522205E6}"/>
              </a:ext>
            </a:extLst>
          </p:cNvPr>
          <p:cNvSpPr/>
          <p:nvPr/>
        </p:nvSpPr>
        <p:spPr>
          <a:xfrm>
            <a:off x="514533" y="2987249"/>
            <a:ext cx="7822039" cy="2156251"/>
          </a:xfrm>
          <a:prstGeom prst="rect">
            <a:avLst/>
          </a:prstGeom>
          <a:solidFill>
            <a:srgbClr val="CC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6">
            <a:extLst>
              <a:ext uri="{FF2B5EF4-FFF2-40B4-BE49-F238E27FC236}">
                <a16:creationId xmlns:a16="http://schemas.microsoft.com/office/drawing/2014/main" id="{6245749C-2C65-4813-BFC2-EE7DCBA8F848}"/>
              </a:ext>
            </a:extLst>
          </p:cNvPr>
          <p:cNvSpPr txBox="1"/>
          <p:nvPr/>
        </p:nvSpPr>
        <p:spPr>
          <a:xfrm>
            <a:off x="1040575" y="3171914"/>
            <a:ext cx="6769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SELF-BALANCING ROBOT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93C7DC-C899-46BE-9EC2-8C0D04803B59}"/>
              </a:ext>
            </a:extLst>
          </p:cNvPr>
          <p:cNvSpPr txBox="1"/>
          <p:nvPr/>
        </p:nvSpPr>
        <p:spPr>
          <a:xfrm>
            <a:off x="878498" y="3556241"/>
            <a:ext cx="73870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dirty="0">
                <a:solidFill>
                  <a:prstClr val="white"/>
                </a:solidFill>
              </a:rPr>
              <a:t>MICROCONTROLERS</a:t>
            </a:r>
          </a:p>
          <a:p>
            <a:pPr lvl="0" algn="ctr"/>
            <a:r>
              <a:rPr lang="en-MY" dirty="0" err="1">
                <a:solidFill>
                  <a:prstClr val="white"/>
                </a:solidFill>
              </a:rPr>
              <a:t>Dr.</a:t>
            </a:r>
            <a:r>
              <a:rPr lang="en-MY" dirty="0">
                <a:solidFill>
                  <a:prstClr val="white"/>
                </a:solidFill>
              </a:rPr>
              <a:t> Mahmoud El </a:t>
            </a:r>
            <a:r>
              <a:rPr lang="en-MY" dirty="0" err="1">
                <a:solidFill>
                  <a:prstClr val="white"/>
                </a:solidFill>
              </a:rPr>
              <a:t>Samanty</a:t>
            </a:r>
            <a:endParaRPr lang="en-MY" dirty="0">
              <a:solidFill>
                <a:prstClr val="white"/>
              </a:solidFill>
            </a:endParaRPr>
          </a:p>
          <a:p>
            <a:pPr lvl="0" algn="ctr"/>
            <a:r>
              <a:rPr lang="en-MY" dirty="0">
                <a:solidFill>
                  <a:prstClr val="white"/>
                </a:solidFill>
              </a:rPr>
              <a:t>Berit Adina </a:t>
            </a:r>
            <a:r>
              <a:rPr lang="en-MY" dirty="0" err="1">
                <a:solidFill>
                  <a:prstClr val="white"/>
                </a:solidFill>
              </a:rPr>
              <a:t>Händel</a:t>
            </a:r>
            <a:r>
              <a:rPr lang="en-MY" dirty="0">
                <a:solidFill>
                  <a:prstClr val="white"/>
                </a:solidFill>
              </a:rPr>
              <a:t>						171018</a:t>
            </a:r>
          </a:p>
          <a:p>
            <a:pPr lvl="0" algn="ctr"/>
            <a:r>
              <a:rPr lang="en-MY" dirty="0">
                <a:solidFill>
                  <a:prstClr val="white"/>
                </a:solidFill>
              </a:rPr>
              <a:t>Gabriel de Brito Silva					171020</a:t>
            </a:r>
          </a:p>
          <a:p>
            <a:pPr lvl="0" algn="ctr"/>
            <a:r>
              <a:rPr lang="en-MY" dirty="0" err="1">
                <a:solidFill>
                  <a:prstClr val="white"/>
                </a:solidFill>
              </a:rPr>
              <a:t>Hedaya</a:t>
            </a:r>
            <a:r>
              <a:rPr lang="en-MY" dirty="0">
                <a:solidFill>
                  <a:prstClr val="white"/>
                </a:solidFill>
              </a:rPr>
              <a:t> Ali						171103</a:t>
            </a:r>
          </a:p>
          <a:p>
            <a:pPr lvl="0" algn="ctr"/>
            <a:r>
              <a:rPr lang="en-MY" dirty="0" err="1">
                <a:solidFill>
                  <a:prstClr val="white"/>
                </a:solidFill>
              </a:rPr>
              <a:t>Mohd</a:t>
            </a:r>
            <a:r>
              <a:rPr lang="en-MY" dirty="0">
                <a:solidFill>
                  <a:prstClr val="white"/>
                </a:solidFill>
              </a:rPr>
              <a:t> Saiful Akmal Bin </a:t>
            </a:r>
            <a:r>
              <a:rPr lang="en-MY" dirty="0" err="1">
                <a:solidFill>
                  <a:prstClr val="white"/>
                </a:solidFill>
              </a:rPr>
              <a:t>Razali</a:t>
            </a:r>
            <a:r>
              <a:rPr lang="en-MY" dirty="0">
                <a:solidFill>
                  <a:prstClr val="white"/>
                </a:solidFill>
              </a:rPr>
              <a:t>					171021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1590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1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180975" y="2609850"/>
            <a:ext cx="8801389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ipse 7"/>
          <p:cNvSpPr/>
          <p:nvPr/>
        </p:nvSpPr>
        <p:spPr>
          <a:xfrm>
            <a:off x="8803048" y="2482288"/>
            <a:ext cx="91440" cy="91440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0948A5-A3EB-4EAB-BC0D-03E58F125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1"/>
            <a:ext cx="9143999" cy="5140989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4384772" y="4247427"/>
            <a:ext cx="464820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accent2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FIRST VERSION</a:t>
            </a:r>
          </a:p>
        </p:txBody>
      </p:sp>
      <p:cxnSp>
        <p:nvCxnSpPr>
          <p:cNvPr id="18" name="Conector reto 8">
            <a:extLst>
              <a:ext uri="{FF2B5EF4-FFF2-40B4-BE49-F238E27FC236}">
                <a16:creationId xmlns:a16="http://schemas.microsoft.com/office/drawing/2014/main" id="{1DC59783-F1EF-4B2F-8374-143C2FE811E0}"/>
              </a:ext>
            </a:extLst>
          </p:cNvPr>
          <p:cNvCxnSpPr>
            <a:cxnSpLocks/>
          </p:cNvCxnSpPr>
          <p:nvPr/>
        </p:nvCxnSpPr>
        <p:spPr>
          <a:xfrm>
            <a:off x="3970745" y="4883665"/>
            <a:ext cx="523040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21">
            <a:extLst>
              <a:ext uri="{FF2B5EF4-FFF2-40B4-BE49-F238E27FC236}">
                <a16:creationId xmlns:a16="http://schemas.microsoft.com/office/drawing/2014/main" id="{802FB5D1-6D6A-4A36-9960-F9BDD8AD366E}"/>
              </a:ext>
            </a:extLst>
          </p:cNvPr>
          <p:cNvCxnSpPr>
            <a:cxnSpLocks/>
          </p:cNvCxnSpPr>
          <p:nvPr/>
        </p:nvCxnSpPr>
        <p:spPr>
          <a:xfrm>
            <a:off x="4148166" y="4920921"/>
            <a:ext cx="2388358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22">
            <a:extLst>
              <a:ext uri="{FF2B5EF4-FFF2-40B4-BE49-F238E27FC236}">
                <a16:creationId xmlns:a16="http://schemas.microsoft.com/office/drawing/2014/main" id="{B8332DBA-364B-4EBB-858E-45C61CF205C4}"/>
              </a:ext>
            </a:extLst>
          </p:cNvPr>
          <p:cNvCxnSpPr>
            <a:cxnSpLocks/>
          </p:cNvCxnSpPr>
          <p:nvPr/>
        </p:nvCxnSpPr>
        <p:spPr>
          <a:xfrm flipV="1">
            <a:off x="5665228" y="4981209"/>
            <a:ext cx="3605772" cy="6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lipse 7">
            <a:extLst>
              <a:ext uri="{FF2B5EF4-FFF2-40B4-BE49-F238E27FC236}">
                <a16:creationId xmlns:a16="http://schemas.microsoft.com/office/drawing/2014/main" id="{9FB7C49B-C009-4071-8EDC-111000C0A5D0}"/>
              </a:ext>
            </a:extLst>
          </p:cNvPr>
          <p:cNvSpPr/>
          <p:nvPr/>
        </p:nvSpPr>
        <p:spPr>
          <a:xfrm>
            <a:off x="9006840" y="4759390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3">
            <a:extLst>
              <a:ext uri="{FF2B5EF4-FFF2-40B4-BE49-F238E27FC236}">
                <a16:creationId xmlns:a16="http://schemas.microsoft.com/office/drawing/2014/main" id="{CF67183C-7058-47AC-8DF9-71B4D6DAF7F6}"/>
              </a:ext>
            </a:extLst>
          </p:cNvPr>
          <p:cNvSpPr/>
          <p:nvPr/>
        </p:nvSpPr>
        <p:spPr>
          <a:xfrm>
            <a:off x="3970745" y="4949982"/>
            <a:ext cx="62455" cy="62455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904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1" grpId="0" animBg="1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180975" y="2609850"/>
            <a:ext cx="8801389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23874" y="1532632"/>
            <a:ext cx="46482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NOME DO APRESENTADOR</a:t>
            </a:r>
          </a:p>
        </p:txBody>
      </p:sp>
      <p:cxnSp>
        <p:nvCxnSpPr>
          <p:cNvPr id="22" name="Conector reto 21"/>
          <p:cNvCxnSpPr/>
          <p:nvPr/>
        </p:nvCxnSpPr>
        <p:spPr>
          <a:xfrm>
            <a:off x="180975" y="2655570"/>
            <a:ext cx="5518785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/>
          <p:cNvCxnSpPr/>
          <p:nvPr/>
        </p:nvCxnSpPr>
        <p:spPr>
          <a:xfrm>
            <a:off x="3482340" y="2716530"/>
            <a:ext cx="3108960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ipse 7"/>
          <p:cNvSpPr/>
          <p:nvPr/>
        </p:nvSpPr>
        <p:spPr>
          <a:xfrm>
            <a:off x="8803048" y="2482288"/>
            <a:ext cx="91440" cy="91440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/>
          <p:cNvSpPr/>
          <p:nvPr/>
        </p:nvSpPr>
        <p:spPr>
          <a:xfrm>
            <a:off x="271961" y="2695781"/>
            <a:ext cx="62455" cy="62455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7B80F9-5DA5-465E-A45E-946449F6AA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1700" y="500439"/>
            <a:ext cx="6803000" cy="38248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971C72-DC75-4905-8A96-A72E8A5A2D8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0" r="37230"/>
          <a:stretch/>
        </p:blipFill>
        <p:spPr>
          <a:xfrm>
            <a:off x="6662331" y="500439"/>
            <a:ext cx="2481669" cy="3824823"/>
          </a:xfrm>
          <a:prstGeom prst="rect">
            <a:avLst/>
          </a:prstGeom>
        </p:spPr>
      </p:pic>
      <p:cxnSp>
        <p:nvCxnSpPr>
          <p:cNvPr id="12" name="Conector reto 8">
            <a:extLst>
              <a:ext uri="{FF2B5EF4-FFF2-40B4-BE49-F238E27FC236}">
                <a16:creationId xmlns:a16="http://schemas.microsoft.com/office/drawing/2014/main" id="{247B1081-7D85-44C9-90C9-9AD635EEC3AA}"/>
              </a:ext>
            </a:extLst>
          </p:cNvPr>
          <p:cNvCxnSpPr/>
          <p:nvPr/>
        </p:nvCxnSpPr>
        <p:spPr>
          <a:xfrm>
            <a:off x="180975" y="4637419"/>
            <a:ext cx="8801389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21">
            <a:extLst>
              <a:ext uri="{FF2B5EF4-FFF2-40B4-BE49-F238E27FC236}">
                <a16:creationId xmlns:a16="http://schemas.microsoft.com/office/drawing/2014/main" id="{B45BBD2D-E5C7-44BE-B39B-729BB395B36D}"/>
              </a:ext>
            </a:extLst>
          </p:cNvPr>
          <p:cNvCxnSpPr/>
          <p:nvPr/>
        </p:nvCxnSpPr>
        <p:spPr>
          <a:xfrm>
            <a:off x="180975" y="4683139"/>
            <a:ext cx="551878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22">
            <a:extLst>
              <a:ext uri="{FF2B5EF4-FFF2-40B4-BE49-F238E27FC236}">
                <a16:creationId xmlns:a16="http://schemas.microsoft.com/office/drawing/2014/main" id="{9DED12C1-FCDA-4A2D-95A3-5444E275F210}"/>
              </a:ext>
            </a:extLst>
          </p:cNvPr>
          <p:cNvCxnSpPr/>
          <p:nvPr/>
        </p:nvCxnSpPr>
        <p:spPr>
          <a:xfrm>
            <a:off x="3482340" y="4744099"/>
            <a:ext cx="3108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e 7">
            <a:extLst>
              <a:ext uri="{FF2B5EF4-FFF2-40B4-BE49-F238E27FC236}">
                <a16:creationId xmlns:a16="http://schemas.microsoft.com/office/drawing/2014/main" id="{BABD7A78-CA50-41B5-94FE-A1BE9A8FFA3A}"/>
              </a:ext>
            </a:extLst>
          </p:cNvPr>
          <p:cNvSpPr/>
          <p:nvPr/>
        </p:nvSpPr>
        <p:spPr>
          <a:xfrm>
            <a:off x="8803048" y="4509857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23">
            <a:extLst>
              <a:ext uri="{FF2B5EF4-FFF2-40B4-BE49-F238E27FC236}">
                <a16:creationId xmlns:a16="http://schemas.microsoft.com/office/drawing/2014/main" id="{2ADCE4D8-D081-4CD1-A9EF-588424D2ADFA}"/>
              </a:ext>
            </a:extLst>
          </p:cNvPr>
          <p:cNvSpPr/>
          <p:nvPr/>
        </p:nvSpPr>
        <p:spPr>
          <a:xfrm>
            <a:off x="271961" y="4723350"/>
            <a:ext cx="62455" cy="62455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875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2" name="Conector reto 8">
            <a:extLst>
              <a:ext uri="{FF2B5EF4-FFF2-40B4-BE49-F238E27FC236}">
                <a16:creationId xmlns:a16="http://schemas.microsoft.com/office/drawing/2014/main" id="{247B1081-7D85-44C9-90C9-9AD635EEC3AA}"/>
              </a:ext>
            </a:extLst>
          </p:cNvPr>
          <p:cNvCxnSpPr/>
          <p:nvPr/>
        </p:nvCxnSpPr>
        <p:spPr>
          <a:xfrm>
            <a:off x="180975" y="4637419"/>
            <a:ext cx="8801389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21">
            <a:extLst>
              <a:ext uri="{FF2B5EF4-FFF2-40B4-BE49-F238E27FC236}">
                <a16:creationId xmlns:a16="http://schemas.microsoft.com/office/drawing/2014/main" id="{B45BBD2D-E5C7-44BE-B39B-729BB395B36D}"/>
              </a:ext>
            </a:extLst>
          </p:cNvPr>
          <p:cNvCxnSpPr/>
          <p:nvPr/>
        </p:nvCxnSpPr>
        <p:spPr>
          <a:xfrm>
            <a:off x="180975" y="4683139"/>
            <a:ext cx="551878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22">
            <a:extLst>
              <a:ext uri="{FF2B5EF4-FFF2-40B4-BE49-F238E27FC236}">
                <a16:creationId xmlns:a16="http://schemas.microsoft.com/office/drawing/2014/main" id="{9DED12C1-FCDA-4A2D-95A3-5444E275F210}"/>
              </a:ext>
            </a:extLst>
          </p:cNvPr>
          <p:cNvCxnSpPr/>
          <p:nvPr/>
        </p:nvCxnSpPr>
        <p:spPr>
          <a:xfrm>
            <a:off x="3482340" y="4744099"/>
            <a:ext cx="3108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e 7">
            <a:extLst>
              <a:ext uri="{FF2B5EF4-FFF2-40B4-BE49-F238E27FC236}">
                <a16:creationId xmlns:a16="http://schemas.microsoft.com/office/drawing/2014/main" id="{BABD7A78-CA50-41B5-94FE-A1BE9A8FFA3A}"/>
              </a:ext>
            </a:extLst>
          </p:cNvPr>
          <p:cNvSpPr/>
          <p:nvPr/>
        </p:nvSpPr>
        <p:spPr>
          <a:xfrm>
            <a:off x="8803048" y="4509857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EC3640-DD59-4F7A-9EE1-5F70E39238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Elipse 23">
            <a:extLst>
              <a:ext uri="{FF2B5EF4-FFF2-40B4-BE49-F238E27FC236}">
                <a16:creationId xmlns:a16="http://schemas.microsoft.com/office/drawing/2014/main" id="{2ADCE4D8-D081-4CD1-A9EF-588424D2ADFA}"/>
              </a:ext>
            </a:extLst>
          </p:cNvPr>
          <p:cNvSpPr/>
          <p:nvPr/>
        </p:nvSpPr>
        <p:spPr>
          <a:xfrm>
            <a:off x="3315075" y="686981"/>
            <a:ext cx="62455" cy="62455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Conector reto 5">
            <a:extLst>
              <a:ext uri="{FF2B5EF4-FFF2-40B4-BE49-F238E27FC236}">
                <a16:creationId xmlns:a16="http://schemas.microsoft.com/office/drawing/2014/main" id="{E7D0F92A-0C49-4BBD-86F2-128B7B15146A}"/>
              </a:ext>
            </a:extLst>
          </p:cNvPr>
          <p:cNvCxnSpPr>
            <a:cxnSpLocks/>
          </p:cNvCxnSpPr>
          <p:nvPr/>
        </p:nvCxnSpPr>
        <p:spPr>
          <a:xfrm flipV="1">
            <a:off x="3877147" y="1881963"/>
            <a:ext cx="5286192" cy="324967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6">
            <a:extLst>
              <a:ext uri="{FF2B5EF4-FFF2-40B4-BE49-F238E27FC236}">
                <a16:creationId xmlns:a16="http://schemas.microsoft.com/office/drawing/2014/main" id="{08D1EB15-47D8-4185-911A-4F53B02DE9C5}"/>
              </a:ext>
            </a:extLst>
          </p:cNvPr>
          <p:cNvCxnSpPr>
            <a:cxnSpLocks/>
          </p:cNvCxnSpPr>
          <p:nvPr/>
        </p:nvCxnSpPr>
        <p:spPr>
          <a:xfrm rot="1200000" flipV="1">
            <a:off x="6420685" y="1600063"/>
            <a:ext cx="2047918" cy="258416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7">
            <a:extLst>
              <a:ext uri="{FF2B5EF4-FFF2-40B4-BE49-F238E27FC236}">
                <a16:creationId xmlns:a16="http://schemas.microsoft.com/office/drawing/2014/main" id="{83C88DB5-CE8E-416C-9A50-EC85D506D748}"/>
              </a:ext>
            </a:extLst>
          </p:cNvPr>
          <p:cNvCxnSpPr>
            <a:cxnSpLocks/>
          </p:cNvCxnSpPr>
          <p:nvPr/>
        </p:nvCxnSpPr>
        <p:spPr>
          <a:xfrm rot="1140000" flipV="1">
            <a:off x="5514774" y="3057165"/>
            <a:ext cx="1228087" cy="149733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lipse 8">
            <a:extLst>
              <a:ext uri="{FF2B5EF4-FFF2-40B4-BE49-F238E27FC236}">
                <a16:creationId xmlns:a16="http://schemas.microsoft.com/office/drawing/2014/main" id="{11A9FF74-B510-449A-B0E5-BAF55E8D1C83}"/>
              </a:ext>
            </a:extLst>
          </p:cNvPr>
          <p:cNvSpPr/>
          <p:nvPr/>
        </p:nvSpPr>
        <p:spPr>
          <a:xfrm rot="1200000">
            <a:off x="5068273" y="5235205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9">
            <a:extLst>
              <a:ext uri="{FF2B5EF4-FFF2-40B4-BE49-F238E27FC236}">
                <a16:creationId xmlns:a16="http://schemas.microsoft.com/office/drawing/2014/main" id="{C29B8D2D-6E6C-4A1B-93B9-60D152B7156D}"/>
              </a:ext>
            </a:extLst>
          </p:cNvPr>
          <p:cNvSpPr/>
          <p:nvPr/>
        </p:nvSpPr>
        <p:spPr>
          <a:xfrm rot="1200000">
            <a:off x="5175469" y="4422934"/>
            <a:ext cx="45719" cy="45719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6" name="Conector reto 20">
            <a:extLst>
              <a:ext uri="{FF2B5EF4-FFF2-40B4-BE49-F238E27FC236}">
                <a16:creationId xmlns:a16="http://schemas.microsoft.com/office/drawing/2014/main" id="{A5FF2859-D161-4300-85CA-DEF8CA0BB2E4}"/>
              </a:ext>
            </a:extLst>
          </p:cNvPr>
          <p:cNvCxnSpPr>
            <a:cxnSpLocks/>
          </p:cNvCxnSpPr>
          <p:nvPr/>
        </p:nvCxnSpPr>
        <p:spPr>
          <a:xfrm rot="1200000" flipV="1">
            <a:off x="191750" y="414063"/>
            <a:ext cx="2415540" cy="237363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3">
            <a:extLst>
              <a:ext uri="{FF2B5EF4-FFF2-40B4-BE49-F238E27FC236}">
                <a16:creationId xmlns:a16="http://schemas.microsoft.com/office/drawing/2014/main" id="{16DB1650-9515-4018-A59E-FB55735DB873}"/>
              </a:ext>
            </a:extLst>
          </p:cNvPr>
          <p:cNvCxnSpPr>
            <a:cxnSpLocks/>
          </p:cNvCxnSpPr>
          <p:nvPr/>
        </p:nvCxnSpPr>
        <p:spPr>
          <a:xfrm rot="1200000" flipV="1">
            <a:off x="1180517" y="406837"/>
            <a:ext cx="1846876" cy="184186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6">
            <a:extLst>
              <a:ext uri="{FF2B5EF4-FFF2-40B4-BE49-F238E27FC236}">
                <a16:creationId xmlns:a16="http://schemas.microsoft.com/office/drawing/2014/main" id="{2E2FBDAF-1BCB-47A0-BBA6-6A7B1B671298}"/>
              </a:ext>
            </a:extLst>
          </p:cNvPr>
          <p:cNvCxnSpPr>
            <a:cxnSpLocks/>
          </p:cNvCxnSpPr>
          <p:nvPr/>
        </p:nvCxnSpPr>
        <p:spPr>
          <a:xfrm rot="1200000" flipV="1">
            <a:off x="2852670" y="-460573"/>
            <a:ext cx="1846876" cy="184186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1921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" t="2222" r="1563" b="2778"/>
          <a:stretch/>
        </p:blipFill>
        <p:spPr>
          <a:xfrm>
            <a:off x="114300" y="114300"/>
            <a:ext cx="8886825" cy="4886325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180975" y="2609850"/>
            <a:ext cx="8801389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23874" y="1532632"/>
            <a:ext cx="46482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NOME DO APRESENTADOR</a:t>
            </a:r>
          </a:p>
        </p:txBody>
      </p:sp>
      <p:cxnSp>
        <p:nvCxnSpPr>
          <p:cNvPr id="22" name="Conector reto 21"/>
          <p:cNvCxnSpPr/>
          <p:nvPr/>
        </p:nvCxnSpPr>
        <p:spPr>
          <a:xfrm>
            <a:off x="180975" y="2655570"/>
            <a:ext cx="5518785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/>
          <p:cNvCxnSpPr/>
          <p:nvPr/>
        </p:nvCxnSpPr>
        <p:spPr>
          <a:xfrm>
            <a:off x="3482340" y="2716530"/>
            <a:ext cx="3108960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ipse 7"/>
          <p:cNvSpPr/>
          <p:nvPr/>
        </p:nvSpPr>
        <p:spPr>
          <a:xfrm>
            <a:off x="8803048" y="2482288"/>
            <a:ext cx="91440" cy="91440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/>
          <p:cNvSpPr/>
          <p:nvPr/>
        </p:nvSpPr>
        <p:spPr>
          <a:xfrm>
            <a:off x="271961" y="2695781"/>
            <a:ext cx="62455" cy="62455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074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180975" y="2609850"/>
            <a:ext cx="8801389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523874" y="1532632"/>
            <a:ext cx="46482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NOME DO APRESENTADOR</a:t>
            </a:r>
          </a:p>
        </p:txBody>
      </p:sp>
      <p:cxnSp>
        <p:nvCxnSpPr>
          <p:cNvPr id="22" name="Conector reto 21"/>
          <p:cNvCxnSpPr/>
          <p:nvPr/>
        </p:nvCxnSpPr>
        <p:spPr>
          <a:xfrm>
            <a:off x="180975" y="2655570"/>
            <a:ext cx="5518785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/>
          <p:cNvCxnSpPr/>
          <p:nvPr/>
        </p:nvCxnSpPr>
        <p:spPr>
          <a:xfrm>
            <a:off x="3482340" y="2716530"/>
            <a:ext cx="3108960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ipse 7"/>
          <p:cNvSpPr/>
          <p:nvPr/>
        </p:nvSpPr>
        <p:spPr>
          <a:xfrm>
            <a:off x="8803048" y="2482288"/>
            <a:ext cx="91440" cy="91440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/>
          <p:cNvSpPr/>
          <p:nvPr/>
        </p:nvSpPr>
        <p:spPr>
          <a:xfrm>
            <a:off x="271961" y="2695781"/>
            <a:ext cx="62455" cy="62455"/>
          </a:xfrm>
          <a:prstGeom prst="ellipse">
            <a:avLst/>
          </a:prstGeom>
          <a:noFill/>
          <a:ln w="3175"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7B80F9-5DA5-465E-A45E-946449F6AAD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2"/>
          <a:stretch/>
        </p:blipFill>
        <p:spPr>
          <a:xfrm>
            <a:off x="-160188" y="517221"/>
            <a:ext cx="7083736" cy="41352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971C72-DC75-4905-8A96-A72E8A5A2D8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33" r="33203"/>
          <a:stretch/>
        </p:blipFill>
        <p:spPr>
          <a:xfrm>
            <a:off x="6969369" y="514766"/>
            <a:ext cx="2284956" cy="4137662"/>
          </a:xfrm>
          <a:prstGeom prst="rect">
            <a:avLst/>
          </a:prstGeom>
        </p:spPr>
      </p:pic>
      <p:cxnSp>
        <p:nvCxnSpPr>
          <p:cNvPr id="12" name="Conector reto 8">
            <a:extLst>
              <a:ext uri="{FF2B5EF4-FFF2-40B4-BE49-F238E27FC236}">
                <a16:creationId xmlns:a16="http://schemas.microsoft.com/office/drawing/2014/main" id="{247B1081-7D85-44C9-90C9-9AD635EEC3AA}"/>
              </a:ext>
            </a:extLst>
          </p:cNvPr>
          <p:cNvCxnSpPr/>
          <p:nvPr/>
        </p:nvCxnSpPr>
        <p:spPr>
          <a:xfrm>
            <a:off x="180975" y="5030824"/>
            <a:ext cx="8801389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21">
            <a:extLst>
              <a:ext uri="{FF2B5EF4-FFF2-40B4-BE49-F238E27FC236}">
                <a16:creationId xmlns:a16="http://schemas.microsoft.com/office/drawing/2014/main" id="{B45BBD2D-E5C7-44BE-B39B-729BB395B36D}"/>
              </a:ext>
            </a:extLst>
          </p:cNvPr>
          <p:cNvCxnSpPr/>
          <p:nvPr/>
        </p:nvCxnSpPr>
        <p:spPr>
          <a:xfrm>
            <a:off x="180975" y="4801921"/>
            <a:ext cx="551878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22">
            <a:extLst>
              <a:ext uri="{FF2B5EF4-FFF2-40B4-BE49-F238E27FC236}">
                <a16:creationId xmlns:a16="http://schemas.microsoft.com/office/drawing/2014/main" id="{9DED12C1-FCDA-4A2D-95A3-5444E275F210}"/>
              </a:ext>
            </a:extLst>
          </p:cNvPr>
          <p:cNvCxnSpPr/>
          <p:nvPr/>
        </p:nvCxnSpPr>
        <p:spPr>
          <a:xfrm>
            <a:off x="3482340" y="4872844"/>
            <a:ext cx="3108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e 7">
            <a:extLst>
              <a:ext uri="{FF2B5EF4-FFF2-40B4-BE49-F238E27FC236}">
                <a16:creationId xmlns:a16="http://schemas.microsoft.com/office/drawing/2014/main" id="{BABD7A78-CA50-41B5-94FE-A1BE9A8FFA3A}"/>
              </a:ext>
            </a:extLst>
          </p:cNvPr>
          <p:cNvSpPr/>
          <p:nvPr/>
        </p:nvSpPr>
        <p:spPr>
          <a:xfrm>
            <a:off x="8803048" y="4509857"/>
            <a:ext cx="91440" cy="91440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Elipse 23">
            <a:extLst>
              <a:ext uri="{FF2B5EF4-FFF2-40B4-BE49-F238E27FC236}">
                <a16:creationId xmlns:a16="http://schemas.microsoft.com/office/drawing/2014/main" id="{2ADCE4D8-D081-4CD1-A9EF-588424D2ADFA}"/>
              </a:ext>
            </a:extLst>
          </p:cNvPr>
          <p:cNvSpPr/>
          <p:nvPr/>
        </p:nvSpPr>
        <p:spPr>
          <a:xfrm>
            <a:off x="271961" y="4723350"/>
            <a:ext cx="62455" cy="62455"/>
          </a:xfrm>
          <a:prstGeom prst="ellipse">
            <a:avLst/>
          </a:prstGeom>
          <a:noFill/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549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Conector reto 12"/>
          <p:cNvCxnSpPr/>
          <p:nvPr/>
        </p:nvCxnSpPr>
        <p:spPr>
          <a:xfrm>
            <a:off x="0" y="3086100"/>
            <a:ext cx="9144000" cy="0"/>
          </a:xfrm>
          <a:prstGeom prst="line">
            <a:avLst/>
          </a:prstGeom>
          <a:ln>
            <a:solidFill>
              <a:srgbClr val="FFFFFF">
                <a:alpha val="30196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m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" t="2222" r="1563" b="2778"/>
          <a:stretch/>
        </p:blipFill>
        <p:spPr>
          <a:xfrm>
            <a:off x="114300" y="114300"/>
            <a:ext cx="8886825" cy="4886325"/>
          </a:xfrm>
          <a:prstGeom prst="rect">
            <a:avLst/>
          </a:prstGeom>
        </p:spPr>
      </p:pic>
      <p:sp>
        <p:nvSpPr>
          <p:cNvPr id="19" name="Retângulo 18"/>
          <p:cNvSpPr/>
          <p:nvPr/>
        </p:nvSpPr>
        <p:spPr>
          <a:xfrm>
            <a:off x="3464719" y="2668682"/>
            <a:ext cx="2443162" cy="2156251"/>
          </a:xfrm>
          <a:prstGeom prst="rect">
            <a:avLst/>
          </a:prstGeom>
          <a:noFill/>
          <a:ln w="3175">
            <a:solidFill>
              <a:srgbClr val="FFFFFF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/>
          <p:cNvSpPr/>
          <p:nvPr/>
        </p:nvSpPr>
        <p:spPr>
          <a:xfrm>
            <a:off x="3350419" y="2987249"/>
            <a:ext cx="2443162" cy="2156251"/>
          </a:xfrm>
          <a:prstGeom prst="rect">
            <a:avLst/>
          </a:prstGeom>
          <a:solidFill>
            <a:srgbClr val="CC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Retângulo 17"/>
          <p:cNvSpPr/>
          <p:nvPr/>
        </p:nvSpPr>
        <p:spPr>
          <a:xfrm>
            <a:off x="3171825" y="2915811"/>
            <a:ext cx="2443162" cy="2156251"/>
          </a:xfrm>
          <a:prstGeom prst="rect">
            <a:avLst/>
          </a:prstGeom>
          <a:solidFill>
            <a:srgbClr val="CC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3500437" y="3086100"/>
            <a:ext cx="211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 err="1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T</a:t>
            </a:r>
            <a:r>
              <a:rPr lang="en-US" sz="1800" b="1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ÍTULO DA</a:t>
            </a: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APRESENTAÇÃO</a:t>
            </a:r>
            <a:endParaRPr lang="pt-BR" sz="1800" b="1" dirty="0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62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18" grpId="0" animBg="1"/>
      <p:bldP spid="17" grpId="0"/>
    </p:bld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3884</TotalTime>
  <Words>313</Words>
  <Application>Microsoft Office PowerPoint</Application>
  <PresentationFormat>On-screen Show (16:9)</PresentationFormat>
  <Paragraphs>42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Gothic</vt:lpstr>
      <vt:lpstr>Tahoma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MonkeyBusiness</Manager>
  <Company>MonkeyBusiness</Company>
  <LinksUpToDate>false</LinksUpToDate>
  <SharedDoc>false</SharedDoc>
  <HyperlinkBase>www.monkeybusiness.com.br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MonkeyBusiness</dc:title>
  <dc:subject>Direção de Arte</dc:subject>
  <dc:creator>MonkeyBusiness</dc:creator>
  <cp:keywords/>
  <dc:description>www.monkeybusiness.com.br_x000d_contato@monkeybusiness.com.br_x000d_(55 11) 2729.9615 / 2615.6096</dc:description>
  <cp:lastModifiedBy>Gabriel de Brito Silva</cp:lastModifiedBy>
  <cp:revision>185</cp:revision>
  <dcterms:created xsi:type="dcterms:W3CDTF">2011-08-24T22:15:08Z</dcterms:created>
  <dcterms:modified xsi:type="dcterms:W3CDTF">2017-12-06T13:27:38Z</dcterms:modified>
  <cp:category>Agência de Apresentações Profissionais</cp:category>
</cp:coreProperties>
</file>

<file path=docProps/thumbnail.jpeg>
</file>